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67" r:id="rId3"/>
    <p:sldId id="268" r:id="rId4"/>
    <p:sldId id="269" r:id="rId5"/>
    <p:sldId id="257" r:id="rId6"/>
    <p:sldId id="270" r:id="rId7"/>
    <p:sldId id="273" r:id="rId8"/>
    <p:sldId id="259" r:id="rId9"/>
    <p:sldId id="263" r:id="rId10"/>
    <p:sldId id="271" r:id="rId11"/>
    <p:sldId id="265" r:id="rId12"/>
    <p:sldId id="266" r:id="rId13"/>
    <p:sldId id="272" r:id="rId14"/>
    <p:sldId id="260" r:id="rId15"/>
    <p:sldId id="261" r:id="rId16"/>
  </p:sldIdLst>
  <p:sldSz cx="12192000" cy="6858000"/>
  <p:notesSz cx="6858000" cy="9144000"/>
  <p:defaultTextStyle>
    <a:defPPr>
      <a:defRPr lang="en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E0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418"/>
    <p:restoredTop sz="94710"/>
  </p:normalViewPr>
  <p:slideViewPr>
    <p:cSldViewPr snapToGrid="0" snapToObjects="1">
      <p:cViewPr>
        <p:scale>
          <a:sx n="76" d="100"/>
          <a:sy n="76" d="100"/>
        </p:scale>
        <p:origin x="1272" y="17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X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A0CF25-45E5-2A42-B96C-0AAD8C3EF72D}" type="datetimeFigureOut">
              <a:rPr lang="en-MX" smtClean="0"/>
              <a:t>27/08/21</a:t>
            </a:fld>
            <a:endParaRPr lang="en-MX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X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72333B-9F04-FA42-B015-387ECA4396BD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3475118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72333B-9F04-FA42-B015-387ECA4396BD}" type="slidenum">
              <a:rPr lang="en-MX" smtClean="0"/>
              <a:t>1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19629761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72333B-9F04-FA42-B015-387ECA4396BD}" type="slidenum">
              <a:rPr lang="en-MX" smtClean="0"/>
              <a:t>2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183841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X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72333B-9F04-FA42-B015-387ECA4396BD}" type="slidenum">
              <a:rPr lang="en-MX" smtClean="0"/>
              <a:t>8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3980881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110C7-526A-4948-A254-74537A61A7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EB99CB-6878-594A-9130-2F95041CE6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91AF35-9298-E149-A91D-5E2E22840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50481-70FC-9E4F-8A54-486B41F67048}" type="datetimeFigureOut">
              <a:rPr lang="en-MX" smtClean="0"/>
              <a:t>27/08/21</a:t>
            </a:fld>
            <a:endParaRPr lang="en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7B318A-20B7-014E-9958-9440E0678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D1D5AB-6B2C-9D41-B354-1E1481DA8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2B74B-D8ED-044A-90D0-CD51DEDB6B59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408909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18D69-510C-8441-B0D7-05838DFE4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E8876D-57B3-F546-A0B6-46BB14D4F0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2C85E3-64CE-184C-8460-D93D59981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50481-70FC-9E4F-8A54-486B41F67048}" type="datetimeFigureOut">
              <a:rPr lang="en-MX" smtClean="0"/>
              <a:t>27/08/21</a:t>
            </a:fld>
            <a:endParaRPr lang="en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2A9C8-7A57-DB43-8EA1-7CBFFE028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5F69C2-73A6-1F48-BABD-7DD7E78AF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2B74B-D8ED-044A-90D0-CD51DEDB6B59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2794068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38DC37F-3D06-5A48-9AEE-49CECE1B01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EEB38-FE14-0B4F-8204-06373EBAE1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980FE3-CDB9-774C-8A86-D4DDA94E8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50481-70FC-9E4F-8A54-486B41F67048}" type="datetimeFigureOut">
              <a:rPr lang="en-MX" smtClean="0"/>
              <a:t>27/08/21</a:t>
            </a:fld>
            <a:endParaRPr lang="en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3A21AB-FE13-0646-83C5-CB1EEE091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CB152D-37F6-134B-9B64-7C7D1FA75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2B74B-D8ED-044A-90D0-CD51DEDB6B59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23380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99ABD-0694-3140-BCBC-A0C7D07B2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21CA5C-C845-954F-9DA8-73431A3143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251EAA-45D5-7447-AC63-FEBAE3D6C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50481-70FC-9E4F-8A54-486B41F67048}" type="datetimeFigureOut">
              <a:rPr lang="en-MX" smtClean="0"/>
              <a:t>27/08/21</a:t>
            </a:fld>
            <a:endParaRPr lang="en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71BD01-D3BA-6E4C-A9C1-595F7C0C0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54C95A-EEF2-364F-9A7F-49AA79FBA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2B74B-D8ED-044A-90D0-CD51DEDB6B59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651717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3E91C-B4C5-A24E-8FA2-0F7D82B09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244A4D-6EFB-C244-9395-2E4613050D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EC16BB-2F07-C845-99DE-996AF231B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50481-70FC-9E4F-8A54-486B41F67048}" type="datetimeFigureOut">
              <a:rPr lang="en-MX" smtClean="0"/>
              <a:t>27/08/21</a:t>
            </a:fld>
            <a:endParaRPr lang="en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555FF9-35F4-6442-A66F-4BE3D4F67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B0005E-9E68-5640-8EDF-E8DEF572B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2B74B-D8ED-044A-90D0-CD51DEDB6B59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3075566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CE570-3755-3547-8304-4E0206BCC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F7524-6147-6343-BDC8-7E01E6310E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6315CD-C4A5-6843-9944-48C5DB046E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67B808-F142-E443-B5B6-E4A8479FA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50481-70FC-9E4F-8A54-486B41F67048}" type="datetimeFigureOut">
              <a:rPr lang="en-MX" smtClean="0"/>
              <a:t>27/08/21</a:t>
            </a:fld>
            <a:endParaRPr lang="en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71B4F7-880C-D34C-A9BC-DC3DDD33F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457E73-FE93-9140-9D74-DB9828AF8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2B74B-D8ED-044A-90D0-CD51DEDB6B59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1698141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00EB8-D40F-924E-8275-BA99AE016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34C94F-03CD-6242-A90B-43E1467892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66702C-EFD1-6843-BF21-47672171D3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247A58-F838-A64A-B8E4-B675B745EA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10060A-8181-1044-AF60-51AC2DA269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5941FE7-51B7-3846-9531-CBF1F7BE2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50481-70FC-9E4F-8A54-486B41F67048}" type="datetimeFigureOut">
              <a:rPr lang="en-MX" smtClean="0"/>
              <a:t>27/08/21</a:t>
            </a:fld>
            <a:endParaRPr lang="en-MX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69D04A8-C299-EB43-BB05-7F690FC90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89E131-7C26-5E4C-A506-040653523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2B74B-D8ED-044A-90D0-CD51DEDB6B59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981164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994A7-5AEC-CA46-AC40-E7300866E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112C73-6BD6-9F43-B4DD-53B355E6E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50481-70FC-9E4F-8A54-486B41F67048}" type="datetimeFigureOut">
              <a:rPr lang="en-MX" smtClean="0"/>
              <a:t>27/08/21</a:t>
            </a:fld>
            <a:endParaRPr lang="en-MX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DE85BB-5F10-0C42-B959-E8F960BE4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B913FC-DF9A-1644-BFE1-0931C56B6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2B74B-D8ED-044A-90D0-CD51DEDB6B59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3533629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D56A40-8B41-4241-90E7-CDAB6CE6F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50481-70FC-9E4F-8A54-486B41F67048}" type="datetimeFigureOut">
              <a:rPr lang="en-MX" smtClean="0"/>
              <a:t>27/08/21</a:t>
            </a:fld>
            <a:endParaRPr lang="en-MX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B43743-D786-3241-AB09-12FF4A2C0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C46601-FB24-094A-BE06-6B39EB189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2B74B-D8ED-044A-90D0-CD51DEDB6B59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1019571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E4C86-288C-404E-84BA-C5ED9D43E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F33F0D-6EAF-CE41-B87C-6EA225EA4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9DD116-245D-0B4B-8E9F-EAA1C28B7C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DCF08D-23DA-E740-A345-C402B62DE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50481-70FC-9E4F-8A54-486B41F67048}" type="datetimeFigureOut">
              <a:rPr lang="en-MX" smtClean="0"/>
              <a:t>27/08/21</a:t>
            </a:fld>
            <a:endParaRPr lang="en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0F534D-0D0D-7E43-9874-C5498A34D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C47405-F086-5347-8954-9BE44889C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2B74B-D8ED-044A-90D0-CD51DEDB6B59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408770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24314-6A58-484F-A106-0599E390F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9C3EE4-A11F-D44A-BB5B-F739DFE6CC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X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8279BE-A514-724E-B995-29140BD21E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69F486-9D26-5442-B334-3C98A7126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50481-70FC-9E4F-8A54-486B41F67048}" type="datetimeFigureOut">
              <a:rPr lang="en-MX" smtClean="0"/>
              <a:t>27/08/21</a:t>
            </a:fld>
            <a:endParaRPr lang="en-MX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D97BA2-98AA-5440-AF61-5B11FD4E0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X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35367-F048-274A-987C-5581E5114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2B74B-D8ED-044A-90D0-CD51DEDB6B59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288326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0ADB6B-EE7D-1541-AACB-7F3CE5D2B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EA8DE7-1C44-714E-81C1-167E642032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21DB3C-00DC-354F-BC2F-0D227F1D26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50481-70FC-9E4F-8A54-486B41F67048}" type="datetimeFigureOut">
              <a:rPr lang="en-MX" smtClean="0"/>
              <a:t>27/08/21</a:t>
            </a:fld>
            <a:endParaRPr lang="en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570B9C-5E9B-2E45-B4BD-30F5BB8798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2CA592-954C-D545-95FB-BFF39641FE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2B74B-D8ED-044A-90D0-CD51DEDB6B59}" type="slidenum">
              <a:rPr lang="en-MX" smtClean="0"/>
              <a:t>‹#›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3140792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ondos de pantalla de flores - FondosMil">
            <a:extLst>
              <a:ext uri="{FF2B5EF4-FFF2-40B4-BE49-F238E27FC236}">
                <a16:creationId xmlns:a16="http://schemas.microsoft.com/office/drawing/2014/main" id="{EE86B835-A41A-8249-9986-2A348F9FE2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690" y="-40482"/>
            <a:ext cx="12454624" cy="7005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A8C5483-C480-DA4D-9B92-C5189B0646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2282" y="1721556"/>
            <a:ext cx="9144000" cy="2387600"/>
          </a:xfrm>
        </p:spPr>
        <p:txBody>
          <a:bodyPr>
            <a:normAutofit fontScale="90000"/>
            <a:scene3d>
              <a:camera prst="obliqueTopLeft"/>
              <a:lightRig rig="threePt" dir="t"/>
            </a:scene3d>
          </a:bodyPr>
          <a:lstStyle/>
          <a:p>
            <a:r>
              <a:rPr lang="en-MX" dirty="0">
                <a:ln w="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Rounded MT Bold" panose="020F0704030504030204" pitchFamily="34" charset="77"/>
              </a:rPr>
              <a:t>ES URGENTE QUE VEAS LAS FLORES MÁS EXÓTICAS DEL MUNDO ANTES DE MORIR</a:t>
            </a:r>
          </a:p>
        </p:txBody>
      </p:sp>
      <p:sp>
        <p:nvSpPr>
          <p:cNvPr id="6" name="Heart 5">
            <a:extLst>
              <a:ext uri="{FF2B5EF4-FFF2-40B4-BE49-F238E27FC236}">
                <a16:creationId xmlns:a16="http://schemas.microsoft.com/office/drawing/2014/main" id="{947D1AFF-61DF-CB44-B3DE-6DD21115F612}"/>
              </a:ext>
            </a:extLst>
          </p:cNvPr>
          <p:cNvSpPr/>
          <p:nvPr/>
        </p:nvSpPr>
        <p:spPr>
          <a:xfrm>
            <a:off x="8229600" y="4109156"/>
            <a:ext cx="2777067" cy="2438400"/>
          </a:xfrm>
          <a:prstGeom prst="hear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X" dirty="0"/>
          </a:p>
        </p:txBody>
      </p:sp>
      <p:sp>
        <p:nvSpPr>
          <p:cNvPr id="9" name="Heart 8">
            <a:extLst>
              <a:ext uri="{FF2B5EF4-FFF2-40B4-BE49-F238E27FC236}">
                <a16:creationId xmlns:a16="http://schemas.microsoft.com/office/drawing/2014/main" id="{1BE5DC05-27FF-104B-8AB2-740C5E902FAE}"/>
              </a:ext>
            </a:extLst>
          </p:cNvPr>
          <p:cNvSpPr/>
          <p:nvPr/>
        </p:nvSpPr>
        <p:spPr>
          <a:xfrm>
            <a:off x="1811867" y="4109156"/>
            <a:ext cx="2777067" cy="2438400"/>
          </a:xfrm>
          <a:prstGeom prst="hear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X" dirty="0"/>
          </a:p>
        </p:txBody>
      </p:sp>
    </p:spTree>
    <p:extLst>
      <p:ext uri="{BB962C8B-B14F-4D97-AF65-F5344CB8AC3E}">
        <p14:creationId xmlns:p14="http://schemas.microsoft.com/office/powerpoint/2010/main" val="25169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July Birth Flowers: The Stories of Larkspur &amp;amp; Water Lily | LoveToKnow">
            <a:extLst>
              <a:ext uri="{FF2B5EF4-FFF2-40B4-BE49-F238E27FC236}">
                <a16:creationId xmlns:a16="http://schemas.microsoft.com/office/drawing/2014/main" id="{8CC06659-3EF3-354E-9C1D-88597FB512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1326" y="-197598"/>
            <a:ext cx="12814652" cy="8537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3C84BCC-1768-D243-928C-ED9BBA3F4C6B}"/>
              </a:ext>
            </a:extLst>
          </p:cNvPr>
          <p:cNvSpPr txBox="1"/>
          <p:nvPr/>
        </p:nvSpPr>
        <p:spPr>
          <a:xfrm>
            <a:off x="-36880" y="2917121"/>
            <a:ext cx="63201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4800" dirty="0">
                <a:solidFill>
                  <a:schemeClr val="bg1">
                    <a:lumMod val="9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Apple Chancery" panose="03020702040506060504" pitchFamily="66" charset="-79"/>
                <a:cs typeface="Apple Chancery" panose="03020702040506060504" pitchFamily="66" charset="-79"/>
              </a:rPr>
              <a:t>Asistente de Dirección: </a:t>
            </a:r>
          </a:p>
          <a:p>
            <a:pPr algn="ctr"/>
            <a:r>
              <a:rPr lang="en-MX" sz="4800" dirty="0">
                <a:solidFill>
                  <a:schemeClr val="bg1">
                    <a:lumMod val="9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Apple Chancery" panose="03020702040506060504" pitchFamily="66" charset="-79"/>
                <a:cs typeface="Apple Chancery" panose="03020702040506060504" pitchFamily="66" charset="-79"/>
              </a:rPr>
              <a:t>Benjamin</a:t>
            </a:r>
            <a:r>
              <a:rPr lang="en-MX" sz="4800" dirty="0">
                <a:solidFill>
                  <a:schemeClr val="bg1">
                    <a:lumMod val="9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Apple Chancery" panose="03020702040506060504" pitchFamily="66" charset="-79"/>
                <a:cs typeface="Apple Chancery" panose="03020702040506060504" pitchFamily="66" charset="-79"/>
              </a:rPr>
              <a:t> Beitman</a:t>
            </a:r>
            <a:endParaRPr lang="en-MX" sz="4800" dirty="0">
              <a:solidFill>
                <a:schemeClr val="bg1">
                  <a:lumMod val="95000"/>
                </a:schemeClr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Apple Chancery" panose="03020702040506060504" pitchFamily="66" charset="-79"/>
              <a:cs typeface="Apple Chancery" panose="03020702040506060504" pitchFamily="66" charset="-79"/>
            </a:endParaRPr>
          </a:p>
          <a:p>
            <a:pPr algn="ctr"/>
            <a:endParaRPr lang="en-MX" sz="4800" dirty="0">
              <a:solidFill>
                <a:schemeClr val="bg1">
                  <a:lumMod val="95000"/>
                </a:schemeClr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94C828-1934-2D4E-AA6F-E90BEFB9B35B}"/>
              </a:ext>
            </a:extLst>
          </p:cNvPr>
          <p:cNvSpPr txBox="1"/>
          <p:nvPr/>
        </p:nvSpPr>
        <p:spPr>
          <a:xfrm>
            <a:off x="6557683" y="2608730"/>
            <a:ext cx="57418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4800" dirty="0">
                <a:solidFill>
                  <a:schemeClr val="bg1">
                    <a:lumMod val="9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Apple Chancery" panose="03020702040506060504" pitchFamily="66" charset="-79"/>
                <a:cs typeface="Apple Chancery" panose="03020702040506060504" pitchFamily="66" charset="-79"/>
              </a:rPr>
              <a:t>Fotografía y Corrección de Color:</a:t>
            </a:r>
          </a:p>
          <a:p>
            <a:pPr algn="ctr"/>
            <a:r>
              <a:rPr lang="en-MX" sz="4800" dirty="0">
                <a:solidFill>
                  <a:schemeClr val="bg1">
                    <a:lumMod val="9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Apple Chancery" panose="03020702040506060504" pitchFamily="66" charset="-79"/>
                <a:cs typeface="Apple Chancery" panose="03020702040506060504" pitchFamily="66" charset="-79"/>
              </a:rPr>
              <a:t>Alexis Soto</a:t>
            </a:r>
          </a:p>
        </p:txBody>
      </p:sp>
    </p:spTree>
    <p:extLst>
      <p:ext uri="{BB962C8B-B14F-4D97-AF65-F5344CB8AC3E}">
        <p14:creationId xmlns:p14="http://schemas.microsoft.com/office/powerpoint/2010/main" val="1070185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 13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100" name="Picture 4" descr="Butterfly With Red Flower Hd Wallpaper #898 Wallpaper | Butterfly wallpaper,  Free flower wallpaper, Butterfly background">
            <a:extLst>
              <a:ext uri="{FF2B5EF4-FFF2-40B4-BE49-F238E27FC236}">
                <a16:creationId xmlns:a16="http://schemas.microsoft.com/office/drawing/2014/main" id="{B15CDB55-03AE-0844-A1A9-41CD1A86A1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08" b="10406"/>
          <a:stretch/>
        </p:blipFill>
        <p:spPr bwMode="auto">
          <a:xfrm>
            <a:off x="-226110" y="-126528"/>
            <a:ext cx="12644219" cy="7111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375DA3C-F3FD-1D43-9E92-E4BBA554339B}"/>
              </a:ext>
            </a:extLst>
          </p:cNvPr>
          <p:cNvSpPr txBox="1"/>
          <p:nvPr/>
        </p:nvSpPr>
        <p:spPr>
          <a:xfrm>
            <a:off x="375467" y="1444528"/>
            <a:ext cx="4908884" cy="1738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MX" sz="5400" dirty="0">
                <a:solidFill>
                  <a:schemeClr val="bg1">
                    <a:lumMod val="95000"/>
                  </a:schemeClr>
                </a:solidFill>
                <a:latin typeface="Gabriola" pitchFamily="82" charset="0"/>
              </a:rPr>
              <a:t>Asistente de Foto: </a:t>
            </a:r>
          </a:p>
          <a:p>
            <a:pPr algn="ctr">
              <a:spcAft>
                <a:spcPts val="600"/>
              </a:spcAft>
            </a:pPr>
            <a:r>
              <a:rPr lang="en-MX" sz="4800" dirty="0">
                <a:solidFill>
                  <a:schemeClr val="bg1">
                    <a:lumMod val="95000"/>
                  </a:schemeClr>
                </a:solidFill>
                <a:latin typeface="Gabriola" pitchFamily="82" charset="0"/>
              </a:rPr>
              <a:t>Christopher Giralt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DEB414-1BBF-584B-AEB8-A73D5D64D590}"/>
              </a:ext>
            </a:extLst>
          </p:cNvPr>
          <p:cNvSpPr txBox="1"/>
          <p:nvPr/>
        </p:nvSpPr>
        <p:spPr>
          <a:xfrm>
            <a:off x="7113021" y="4572375"/>
            <a:ext cx="4908884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MX" sz="5400" dirty="0">
                <a:solidFill>
                  <a:schemeClr val="bg1">
                    <a:lumMod val="95000"/>
                  </a:schemeClr>
                </a:solidFill>
                <a:latin typeface="Gabriola" pitchFamily="82" charset="0"/>
              </a:rPr>
              <a:t>Diseño de Producción: </a:t>
            </a:r>
          </a:p>
          <a:p>
            <a:pPr algn="ctr">
              <a:spcAft>
                <a:spcPts val="600"/>
              </a:spcAft>
            </a:pPr>
            <a:r>
              <a:rPr lang="en-MX" sz="5400" dirty="0">
                <a:solidFill>
                  <a:schemeClr val="bg1">
                    <a:lumMod val="95000"/>
                  </a:schemeClr>
                </a:solidFill>
                <a:latin typeface="Gabriola" pitchFamily="82" charset="0"/>
              </a:rPr>
              <a:t>Giovanna González</a:t>
            </a:r>
          </a:p>
        </p:txBody>
      </p:sp>
    </p:spTree>
    <p:extLst>
      <p:ext uri="{BB962C8B-B14F-4D97-AF65-F5344CB8AC3E}">
        <p14:creationId xmlns:p14="http://schemas.microsoft.com/office/powerpoint/2010/main" val="3332957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196" name="Picture 4" descr="Buy Futaba Rare Morning Glory Flower Seeds - Blue and Black - 20 Pcs Online  - Get 47% Off">
            <a:extLst>
              <a:ext uri="{FF2B5EF4-FFF2-40B4-BE49-F238E27FC236}">
                <a16:creationId xmlns:a16="http://schemas.microsoft.com/office/drawing/2014/main" id="{B096F6BA-D906-EA4D-A236-AA1DD91F10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781" y="-1184947"/>
            <a:ext cx="12291561" cy="1229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A2107F0-79EF-A444-9065-909954166517}"/>
              </a:ext>
            </a:extLst>
          </p:cNvPr>
          <p:cNvSpPr/>
          <p:nvPr/>
        </p:nvSpPr>
        <p:spPr>
          <a:xfrm>
            <a:off x="1041862" y="2705725"/>
            <a:ext cx="1010827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dirty="0" err="1">
                <a:ln/>
                <a:solidFill>
                  <a:srgbClr val="FFFF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PLE CHANCERY" panose="03020702040506060504" pitchFamily="66" charset="-79"/>
                <a:cs typeface="APPLE CHANCERY" panose="03020702040506060504" pitchFamily="66" charset="-79"/>
              </a:rPr>
              <a:t>Edición</a:t>
            </a:r>
            <a:r>
              <a:rPr lang="en-US" sz="5400" b="1" dirty="0">
                <a:ln/>
                <a:solidFill>
                  <a:srgbClr val="FFFF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PLE CHANCERY" panose="03020702040506060504" pitchFamily="66" charset="-79"/>
                <a:cs typeface="APPLE CHANCERY" panose="03020702040506060504" pitchFamily="66" charset="-79"/>
              </a:rPr>
              <a:t>: </a:t>
            </a:r>
          </a:p>
          <a:p>
            <a:pPr algn="ctr"/>
            <a:r>
              <a:rPr lang="en-US" sz="5400" b="1" dirty="0">
                <a:ln/>
                <a:solidFill>
                  <a:srgbClr val="FFFF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PLE CHANCERY" panose="03020702040506060504" pitchFamily="66" charset="-79"/>
                <a:cs typeface="APPLE CHANCERY" panose="03020702040506060504" pitchFamily="66" charset="-79"/>
              </a:rPr>
              <a:t>Georgina </a:t>
            </a:r>
            <a:r>
              <a:rPr lang="en-US" sz="5400" b="1" dirty="0" err="1">
                <a:ln/>
                <a:solidFill>
                  <a:srgbClr val="FFFF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PLE CHANCERY" panose="03020702040506060504" pitchFamily="66" charset="-79"/>
                <a:cs typeface="APPLE CHANCERY" panose="03020702040506060504" pitchFamily="66" charset="-79"/>
              </a:rPr>
              <a:t>Mejía</a:t>
            </a:r>
            <a:r>
              <a:rPr lang="en-US" sz="5400" b="1" dirty="0">
                <a:ln/>
                <a:solidFill>
                  <a:srgbClr val="FFFF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PLE CHANCERY" panose="03020702040506060504" pitchFamily="66" charset="-79"/>
                <a:cs typeface="APPLE CHANCERY" panose="03020702040506060504" pitchFamily="66" charset="-79"/>
              </a:rPr>
              <a:t> y </a:t>
            </a:r>
            <a:r>
              <a:rPr lang="en-US" sz="5400" b="1" dirty="0" err="1">
                <a:ln/>
                <a:solidFill>
                  <a:srgbClr val="FFFF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PLE CHANCERY" panose="03020702040506060504" pitchFamily="66" charset="-79"/>
                <a:cs typeface="APPLE CHANCERY" panose="03020702040506060504" pitchFamily="66" charset="-79"/>
              </a:rPr>
              <a:t>Mijal</a:t>
            </a:r>
            <a:r>
              <a:rPr lang="en-US" sz="5400" b="1" dirty="0">
                <a:ln/>
                <a:solidFill>
                  <a:srgbClr val="FFFF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PLE CHANCERY" panose="03020702040506060504" pitchFamily="66" charset="-79"/>
                <a:cs typeface="APPLE CHANCERY" panose="03020702040506060504" pitchFamily="66" charset="-79"/>
              </a:rPr>
              <a:t> </a:t>
            </a:r>
            <a:r>
              <a:rPr lang="en-US" sz="5400" b="1" dirty="0" err="1">
                <a:ln/>
                <a:solidFill>
                  <a:srgbClr val="FFFF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PLE CHANCERY" panose="03020702040506060504" pitchFamily="66" charset="-79"/>
                <a:cs typeface="APPLE CHANCERY" panose="03020702040506060504" pitchFamily="66" charset="-79"/>
              </a:rPr>
              <a:t>Medresh</a:t>
            </a:r>
            <a:endParaRPr lang="en-US" sz="5400" b="1" dirty="0">
              <a:ln/>
              <a:solidFill>
                <a:srgbClr val="FFFF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801634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Most Beautiful Flowers Wallpapers on WallpaperDog">
            <a:extLst>
              <a:ext uri="{FF2B5EF4-FFF2-40B4-BE49-F238E27FC236}">
                <a16:creationId xmlns:a16="http://schemas.microsoft.com/office/drawing/2014/main" id="{332F5F41-9BCF-2E4F-995B-117FD5F3B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4118" y="-676275"/>
            <a:ext cx="12640236" cy="7900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1153501-549B-1944-8DD2-7CDAE3456090}"/>
              </a:ext>
            </a:extLst>
          </p:cNvPr>
          <p:cNvSpPr/>
          <p:nvPr/>
        </p:nvSpPr>
        <p:spPr>
          <a:xfrm>
            <a:off x="3292186" y="1184078"/>
            <a:ext cx="560762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PPLE CHANCERY" panose="03020702040506060504" pitchFamily="66" charset="-79"/>
                <a:cs typeface="APPLE CHANCERY" panose="03020702040506060504" pitchFamily="66" charset="-79"/>
              </a:rPr>
              <a:t>Sonido</a:t>
            </a:r>
            <a:r>
              <a:rPr lang="en-US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PPLE CHANCERY" panose="03020702040506060504" pitchFamily="66" charset="-79"/>
                <a:cs typeface="APPLE CHANCERY" panose="03020702040506060504" pitchFamily="66" charset="-79"/>
              </a:rPr>
              <a:t> y </a:t>
            </a:r>
            <a:r>
              <a:rPr lang="en-US" sz="40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PPLE CHANCERY" panose="03020702040506060504" pitchFamily="66" charset="-79"/>
                <a:cs typeface="APPLE CHANCERY" panose="03020702040506060504" pitchFamily="66" charset="-79"/>
              </a:rPr>
              <a:t>Diseño</a:t>
            </a:r>
            <a:r>
              <a:rPr lang="en-US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PPLE CHANCERY" panose="03020702040506060504" pitchFamily="66" charset="-79"/>
                <a:cs typeface="APPLE CHANCERY" panose="03020702040506060504" pitchFamily="66" charset="-79"/>
              </a:rPr>
              <a:t> </a:t>
            </a:r>
            <a:r>
              <a:rPr lang="en-US" sz="40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PPLE CHANCERY" panose="03020702040506060504" pitchFamily="66" charset="-79"/>
                <a:cs typeface="APPLE CHANCERY" panose="03020702040506060504" pitchFamily="66" charset="-79"/>
              </a:rPr>
              <a:t>Sonoro</a:t>
            </a:r>
            <a:r>
              <a:rPr lang="en-US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PPLE CHANCERY" panose="03020702040506060504" pitchFamily="66" charset="-79"/>
                <a:cs typeface="APPLE CHANCERY" panose="03020702040506060504" pitchFamily="66" charset="-79"/>
              </a:rPr>
              <a:t>: </a:t>
            </a:r>
          </a:p>
          <a:p>
            <a:pPr algn="ctr"/>
            <a:r>
              <a:rPr lang="en-US" sz="40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PPLE CHANCERY" panose="03020702040506060504" pitchFamily="66" charset="-79"/>
                <a:cs typeface="APPLE CHANCERY" panose="03020702040506060504" pitchFamily="66" charset="-79"/>
              </a:rPr>
              <a:t>Óscar</a:t>
            </a:r>
            <a:r>
              <a:rPr lang="en-US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PPLE CHANCERY" panose="03020702040506060504" pitchFamily="66" charset="-79"/>
                <a:cs typeface="APPLE CHANCERY" panose="03020702040506060504" pitchFamily="66" charset="-79"/>
              </a:rPr>
              <a:t> Jimenez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8B42F8-FE57-C343-AD59-DA253FF6EEA7}"/>
              </a:ext>
            </a:extLst>
          </p:cNvPr>
          <p:cNvSpPr txBox="1"/>
          <p:nvPr/>
        </p:nvSpPr>
        <p:spPr>
          <a:xfrm>
            <a:off x="2989727" y="4203975"/>
            <a:ext cx="621254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PPLE CHANCERY" panose="03020702040506060504" pitchFamily="66" charset="-79"/>
                <a:cs typeface="APPLE CHANCERY" panose="03020702040506060504" pitchFamily="66" charset="-79"/>
              </a:rPr>
              <a:t>Script y Data Manager:</a:t>
            </a:r>
          </a:p>
          <a:p>
            <a:pPr algn="ctr"/>
            <a:r>
              <a:rPr lang="en-MX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PPLE CHANCERY" panose="03020702040506060504" pitchFamily="66" charset="-79"/>
                <a:cs typeface="APPLE CHANCERY" panose="03020702040506060504" pitchFamily="66" charset="-79"/>
              </a:rPr>
              <a:t> Esther Harari</a:t>
            </a:r>
          </a:p>
        </p:txBody>
      </p:sp>
    </p:spTree>
    <p:extLst>
      <p:ext uri="{BB962C8B-B14F-4D97-AF65-F5344CB8AC3E}">
        <p14:creationId xmlns:p14="http://schemas.microsoft.com/office/powerpoint/2010/main" val="2578706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andelion HD Wallpapers - Top Free Dandelion HD Backgrounds -  WallpaperAccess">
            <a:extLst>
              <a:ext uri="{FF2B5EF4-FFF2-40B4-BE49-F238E27FC236}">
                <a16:creationId xmlns:a16="http://schemas.microsoft.com/office/drawing/2014/main" id="{B05D372D-D55D-114A-B639-332F40AC2A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0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4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9DFDD0E-A5C9-6B4F-A01B-38D903976589}"/>
              </a:ext>
            </a:extLst>
          </p:cNvPr>
          <p:cNvSpPr/>
          <p:nvPr/>
        </p:nvSpPr>
        <p:spPr>
          <a:xfrm>
            <a:off x="8022021" y="3231931"/>
            <a:ext cx="3852041" cy="18340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100" b="0" cap="none" spc="0" dirty="0">
              <a:ln w="0"/>
              <a:effectLst>
                <a:reflection blurRad="6350" stA="53000" endA="300" endPos="35500" dir="5400000" sy="-90000" algn="bl" rotWithShape="0"/>
              </a:effectLst>
              <a:latin typeface="+mj-lt"/>
              <a:ea typeface="+mj-ea"/>
              <a:cs typeface="+mj-cs"/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4FC0E359-5095-D34A-BC0F-92F6F1FA0571}"/>
              </a:ext>
            </a:extLst>
          </p:cNvPr>
          <p:cNvSpPr txBox="1"/>
          <p:nvPr/>
        </p:nvSpPr>
        <p:spPr>
          <a:xfrm>
            <a:off x="8225287" y="2877024"/>
            <a:ext cx="323004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2800" dirty="0">
                <a:latin typeface="Apple Chancery" panose="03020702040506060504" pitchFamily="66" charset="-79"/>
                <a:cs typeface="Apple Chancery" panose="03020702040506060504" pitchFamily="66" charset="-79"/>
              </a:rPr>
              <a:t>LAS FLORES SON EL REGALO QUE DIOS NOS DA EN LA NATURALEZA</a:t>
            </a:r>
          </a:p>
        </p:txBody>
      </p:sp>
    </p:spTree>
    <p:extLst>
      <p:ext uri="{BB962C8B-B14F-4D97-AF65-F5344CB8AC3E}">
        <p14:creationId xmlns:p14="http://schemas.microsoft.com/office/powerpoint/2010/main" val="4224653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274D364-1A43-AD42-B8C9-DA2F791E2884}"/>
              </a:ext>
            </a:extLst>
          </p:cNvPr>
          <p:cNvSpPr/>
          <p:nvPr/>
        </p:nvSpPr>
        <p:spPr>
          <a:xfrm>
            <a:off x="3284284" y="397252"/>
            <a:ext cx="592067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MX" sz="9600" b="1" cap="none" spc="50" dirty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ATENCIÓN</a:t>
            </a:r>
            <a:r>
              <a:rPr lang="en-MX" sz="5400" b="1" cap="none" spc="50" dirty="0">
                <a:ln w="0"/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42D76FE-C8AD-674E-9B32-7C849982752B}"/>
              </a:ext>
            </a:extLst>
          </p:cNvPr>
          <p:cNvSpPr/>
          <p:nvPr/>
        </p:nvSpPr>
        <p:spPr>
          <a:xfrm>
            <a:off x="129353" y="2357735"/>
            <a:ext cx="1193329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MX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UN VIRUS TROYANO HA INFECTADO TU COMPUTADORA</a:t>
            </a:r>
          </a:p>
        </p:txBody>
      </p:sp>
      <p:pic>
        <p:nvPicPr>
          <p:cNvPr id="6148" name="Picture 4" descr="Gifs animados de Virus">
            <a:extLst>
              <a:ext uri="{FF2B5EF4-FFF2-40B4-BE49-F238E27FC236}">
                <a16:creationId xmlns:a16="http://schemas.microsoft.com/office/drawing/2014/main" id="{22B34B02-6A9B-4545-BF5B-A27764F897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356" y="3290375"/>
            <a:ext cx="6685280" cy="356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Troy The Trojan GIFs - Get the best GIF on GIPHY">
            <a:extLst>
              <a:ext uri="{FF2B5EF4-FFF2-40B4-BE49-F238E27FC236}">
                <a16:creationId xmlns:a16="http://schemas.microsoft.com/office/drawing/2014/main" id="{4328E022-C150-A543-9352-1B44ED866D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2560" y="4085599"/>
            <a:ext cx="2504440" cy="2504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1568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lores exóticas (@MilesDeFlores) | Twitter">
            <a:extLst>
              <a:ext uri="{FF2B5EF4-FFF2-40B4-BE49-F238E27FC236}">
                <a16:creationId xmlns:a16="http://schemas.microsoft.com/office/drawing/2014/main" id="{615695A2-5189-704A-8CFB-6D3E22A6B8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270" y="121135"/>
            <a:ext cx="6624918" cy="6615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Árbol Pumeria Rubra Flores Exóticas ( Únicas En México ) | Mercado Libre">
            <a:extLst>
              <a:ext uri="{FF2B5EF4-FFF2-40B4-BE49-F238E27FC236}">
                <a16:creationId xmlns:a16="http://schemas.microsoft.com/office/drawing/2014/main" id="{03A3DE70-5CFE-414B-A9D6-479D7A778E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70" y="254000"/>
            <a:ext cx="4241800" cy="635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65593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2" name="Rectangle 70">
            <a:extLst>
              <a:ext uri="{FF2B5EF4-FFF2-40B4-BE49-F238E27FC236}">
                <a16:creationId xmlns:a16="http://schemas.microsoft.com/office/drawing/2014/main" id="{11BE3FA7-0D70-4431-814F-D8C40576E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4" descr="10 fotos de flores raras y exóticas">
            <a:extLst>
              <a:ext uri="{FF2B5EF4-FFF2-40B4-BE49-F238E27FC236}">
                <a16:creationId xmlns:a16="http://schemas.microsoft.com/office/drawing/2014/main" id="{E3186327-9903-BA42-9773-2D81B2F05A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9" r="-2" b="-2"/>
          <a:stretch/>
        </p:blipFill>
        <p:spPr bwMode="auto">
          <a:xfrm>
            <a:off x="304681" y="557191"/>
            <a:ext cx="5668684" cy="574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LOTUS | Lotus flower seeds, Flower seeds, Open flower">
            <a:extLst>
              <a:ext uri="{FF2B5EF4-FFF2-40B4-BE49-F238E27FC236}">
                <a16:creationId xmlns:a16="http://schemas.microsoft.com/office/drawing/2014/main" id="{97DD20AB-4C3E-2B40-9742-EBA1DFBEB9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636" y="557191"/>
            <a:ext cx="5743618" cy="574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36205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074" name="Picture 2" descr="10 de las flores exóticas más bonitas del mundo ¡No te las pierdas!">
            <a:extLst>
              <a:ext uri="{FF2B5EF4-FFF2-40B4-BE49-F238E27FC236}">
                <a16:creationId xmlns:a16="http://schemas.microsoft.com/office/drawing/2014/main" id="{C2261C55-D7EB-2744-8CB5-DF97CE7323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1" r="2003"/>
          <a:stretch/>
        </p:blipFill>
        <p:spPr bwMode="auto"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30878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4" name="Rectangle 7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50" name="Picture 2" descr="Colibrí en rojo, flores exóticas, pájaros, papel tapiz de escritorio hd:  pantalla ancha: alta definición: pantalla completa">
            <a:extLst>
              <a:ext uri="{FF2B5EF4-FFF2-40B4-BE49-F238E27FC236}">
                <a16:creationId xmlns:a16="http://schemas.microsoft.com/office/drawing/2014/main" id="{3E9610A4-A700-C848-AA4C-5F320C2899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09"/>
          <a:stretch/>
        </p:blipFill>
        <p:spPr bwMode="auto">
          <a:xfrm>
            <a:off x="0" y="-3"/>
            <a:ext cx="799820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n by Pascuala Rojas on Roses | Rose flower wallpaper, Beautiful flower  arrangements, Valentines flowers">
            <a:extLst>
              <a:ext uri="{FF2B5EF4-FFF2-40B4-BE49-F238E27FC236}">
                <a16:creationId xmlns:a16="http://schemas.microsoft.com/office/drawing/2014/main" id="{D6CAE7B5-25CA-354E-B6F7-D675C023DC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15"/>
          <a:stretch/>
        </p:blipFill>
        <p:spPr bwMode="auto">
          <a:xfrm>
            <a:off x="7998225" y="-1"/>
            <a:ext cx="4193775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3A75464-12F3-B544-9E49-F4236747A064}"/>
              </a:ext>
            </a:extLst>
          </p:cNvPr>
          <p:cNvSpPr/>
          <p:nvPr/>
        </p:nvSpPr>
        <p:spPr>
          <a:xfrm>
            <a:off x="3421358" y="3903459"/>
            <a:ext cx="444865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rgbClr val="00B0F0"/>
                </a:solidFill>
                <a:effectLst/>
                <a:latin typeface="APPLE CHANCERY" panose="03020702040506060504" pitchFamily="66" charset="-79"/>
                <a:cs typeface="APPLE CHANCERY" panose="03020702040506060504" pitchFamily="66" charset="-79"/>
              </a:rPr>
              <a:t>Susana Alexander</a:t>
            </a:r>
          </a:p>
        </p:txBody>
      </p:sp>
    </p:spTree>
    <p:extLst>
      <p:ext uri="{BB962C8B-B14F-4D97-AF65-F5344CB8AC3E}">
        <p14:creationId xmlns:p14="http://schemas.microsoft.com/office/powerpoint/2010/main" val="475996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lower Orchid Exotic - Free photo on Pixabay">
            <a:extLst>
              <a:ext uri="{FF2B5EF4-FFF2-40B4-BE49-F238E27FC236}">
                <a16:creationId xmlns:a16="http://schemas.microsoft.com/office/drawing/2014/main" id="{2AB2B937-F215-B84E-B90A-292AE7678B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2487" y="-812802"/>
            <a:ext cx="12438529" cy="8292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AB4F798-BA47-6A4C-A65D-8E5BD3BCB1C8}"/>
              </a:ext>
            </a:extLst>
          </p:cNvPr>
          <p:cNvSpPr txBox="1"/>
          <p:nvPr/>
        </p:nvSpPr>
        <p:spPr>
          <a:xfrm>
            <a:off x="676835" y="2656609"/>
            <a:ext cx="5553636" cy="923330"/>
          </a:xfrm>
          <a:prstGeom prst="rect">
            <a:avLst/>
          </a:prstGeom>
          <a:noFill/>
          <a:effectLst>
            <a:glow rad="1905000">
              <a:schemeClr val="bg1">
                <a:alpha val="5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MX" sz="5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ple Chancery" panose="03020702040506060504" pitchFamily="66" charset="-79"/>
                <a:cs typeface="Apple Chancery" panose="03020702040506060504" pitchFamily="66" charset="-79"/>
              </a:rPr>
              <a:t>Ady Medresh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64D20F-A934-7F48-BE42-FF19C43D4076}"/>
              </a:ext>
            </a:extLst>
          </p:cNvPr>
          <p:cNvSpPr txBox="1"/>
          <p:nvPr/>
        </p:nvSpPr>
        <p:spPr>
          <a:xfrm>
            <a:off x="5918944" y="2656609"/>
            <a:ext cx="6026525" cy="923330"/>
          </a:xfrm>
          <a:prstGeom prst="rect">
            <a:avLst/>
          </a:prstGeom>
          <a:noFill/>
          <a:effectLst>
            <a:glow rad="1905000">
              <a:schemeClr val="bg1">
                <a:alpha val="5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MX" sz="5400" dirty="0"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</a:effectLst>
                <a:latin typeface="Apple Chancery" panose="03020702040506060504" pitchFamily="66" charset="-79"/>
                <a:cs typeface="Apple Chancery" panose="03020702040506060504" pitchFamily="66" charset="-79"/>
              </a:rPr>
              <a:t>Rosa Isela Méndez</a:t>
            </a:r>
            <a:endParaRPr lang="en-MX" sz="5400" dirty="0">
              <a:effectLst>
                <a:glow rad="101600">
                  <a:schemeClr val="bg1">
                    <a:lumMod val="95000"/>
                    <a:alpha val="60000"/>
                  </a:schemeClr>
                </a:glow>
              </a:effectLst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877339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flower on a lily pad&#10;&#10;Description automatically generated with low confidence">
            <a:extLst>
              <a:ext uri="{FF2B5EF4-FFF2-40B4-BE49-F238E27FC236}">
                <a16:creationId xmlns:a16="http://schemas.microsoft.com/office/drawing/2014/main" id="{B99AB0AA-5345-554D-A370-C6B3E5C3E2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0360" y="-70826"/>
            <a:ext cx="12311953" cy="818231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E3C351D-1A3D-AA4A-AA29-A6617B8091FA}"/>
              </a:ext>
            </a:extLst>
          </p:cNvPr>
          <p:cNvSpPr txBox="1"/>
          <p:nvPr/>
        </p:nvSpPr>
        <p:spPr>
          <a:xfrm>
            <a:off x="2963100" y="2459504"/>
            <a:ext cx="62650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pple Chancery" panose="03020702040506060504" pitchFamily="66" charset="-79"/>
                <a:cs typeface="Apple Chancery" panose="03020702040506060504" pitchFamily="66" charset="-79"/>
              </a:rPr>
              <a:t>D</a:t>
            </a:r>
            <a:r>
              <a:rPr lang="en-US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pple Chancery" panose="03020702040506060504" pitchFamily="66" charset="-79"/>
                <a:cs typeface="Apple Chancery" panose="03020702040506060504" pitchFamily="66" charset="-79"/>
              </a:rPr>
              <a:t>i</a:t>
            </a:r>
            <a:r>
              <a:rPr lang="en-MX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pple Chancery" panose="03020702040506060504" pitchFamily="66" charset="-79"/>
                <a:cs typeface="Apple Chancery" panose="03020702040506060504" pitchFamily="66" charset="-79"/>
              </a:rPr>
              <a:t>rección y Guion: Mijal Medresh</a:t>
            </a:r>
            <a:endParaRPr lang="en-MX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545091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6" name="Rectangle 140">
            <a:extLst>
              <a:ext uri="{FF2B5EF4-FFF2-40B4-BE49-F238E27FC236}">
                <a16:creationId xmlns:a16="http://schemas.microsoft.com/office/drawing/2014/main" id="{E6B869D4-1EEF-4B5F-AD70-79AACBAEE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098" name="Picture 2" descr="Purple Flower Backgrounds - Wallpaper Cave">
            <a:extLst>
              <a:ext uri="{FF2B5EF4-FFF2-40B4-BE49-F238E27FC236}">
                <a16:creationId xmlns:a16="http://schemas.microsoft.com/office/drawing/2014/main" id="{C618F804-4838-504B-9478-746B0201FF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33"/>
          <a:stretch/>
        </p:blipFill>
        <p:spPr bwMode="auto">
          <a:xfrm>
            <a:off x="-2" y="10"/>
            <a:ext cx="7995504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Summer Flower Wallpapers - Top Free Summer Flower Backgrounds -  WallpaperAccess">
            <a:extLst>
              <a:ext uri="{FF2B5EF4-FFF2-40B4-BE49-F238E27FC236}">
                <a16:creationId xmlns:a16="http://schemas.microsoft.com/office/drawing/2014/main" id="{9819A32B-A74F-1D44-A7DC-8ACB3E7361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38" r="1" b="1"/>
          <a:stretch/>
        </p:blipFill>
        <p:spPr bwMode="auto">
          <a:xfrm>
            <a:off x="8186508" y="0"/>
            <a:ext cx="4003968" cy="2228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6" descr="Free Flowers Wallpapers - Wallpaper Cave">
            <a:extLst>
              <a:ext uri="{FF2B5EF4-FFF2-40B4-BE49-F238E27FC236}">
                <a16:creationId xmlns:a16="http://schemas.microsoft.com/office/drawing/2014/main" id="{60B0998E-6CCF-1F44-8B9C-D004E5718F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7" r="10597" b="4"/>
          <a:stretch/>
        </p:blipFill>
        <p:spPr bwMode="auto">
          <a:xfrm>
            <a:off x="8188028" y="2400472"/>
            <a:ext cx="4008162" cy="205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25 Beautiful Flowers Wallpapers For Your Screens - SimpleFreeThemes">
            <a:extLst>
              <a:ext uri="{FF2B5EF4-FFF2-40B4-BE49-F238E27FC236}">
                <a16:creationId xmlns:a16="http://schemas.microsoft.com/office/drawing/2014/main" id="{58578DB5-16DA-034A-B623-510118FEA5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2" r="1" b="1"/>
          <a:stretch/>
        </p:blipFill>
        <p:spPr bwMode="auto">
          <a:xfrm>
            <a:off x="8188029" y="4629229"/>
            <a:ext cx="4003969" cy="2228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170E978-66C8-0245-A90A-4DA6B38CAE6F}"/>
              </a:ext>
            </a:extLst>
          </p:cNvPr>
          <p:cNvSpPr txBox="1"/>
          <p:nvPr/>
        </p:nvSpPr>
        <p:spPr>
          <a:xfrm>
            <a:off x="8188028" y="109942"/>
            <a:ext cx="326469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X" sz="2600" dirty="0">
                <a:latin typeface="Apple Chancery" panose="03020702040506060504" pitchFamily="66" charset="-79"/>
                <a:cs typeface="Apple Chancery" panose="03020702040506060504" pitchFamily="66" charset="-79"/>
              </a:rPr>
              <a:t>Producción Ejecutiva: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394261-05D9-2F41-B823-105126BC118A}"/>
              </a:ext>
            </a:extLst>
          </p:cNvPr>
          <p:cNvSpPr txBox="1"/>
          <p:nvPr/>
        </p:nvSpPr>
        <p:spPr>
          <a:xfrm>
            <a:off x="9971638" y="1623639"/>
            <a:ext cx="23870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X" sz="2400" dirty="0">
                <a:solidFill>
                  <a:schemeClr val="bg1">
                    <a:lumMod val="95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highlight>
                  <a:srgbClr val="000000"/>
                </a:highlight>
                <a:latin typeface="Apple Chancery" panose="03020702040506060504" pitchFamily="66" charset="-79"/>
                <a:cs typeface="Apple Chancery" panose="03020702040506060504" pitchFamily="66" charset="-79"/>
              </a:rPr>
              <a:t>Ángeles Sánchez </a:t>
            </a:r>
          </a:p>
          <a:p>
            <a:endParaRPr lang="en-MX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D8605A-01F3-D643-900D-2F9C4B6EA616}"/>
              </a:ext>
            </a:extLst>
          </p:cNvPr>
          <p:cNvSpPr txBox="1"/>
          <p:nvPr/>
        </p:nvSpPr>
        <p:spPr>
          <a:xfrm>
            <a:off x="8345333" y="3730895"/>
            <a:ext cx="19539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X" sz="24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highlight>
                  <a:srgbClr val="000000"/>
                </a:highlight>
                <a:latin typeface="Apple Chancery" panose="03020702040506060504" pitchFamily="66" charset="-79"/>
                <a:cs typeface="Apple Chancery" panose="03020702040506060504" pitchFamily="66" charset="-79"/>
              </a:rPr>
              <a:t>Jorge Gardoni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A08DC4-A24C-B24E-A2F3-1CAE01CBD20D}"/>
              </a:ext>
            </a:extLst>
          </p:cNvPr>
          <p:cNvSpPr txBox="1"/>
          <p:nvPr/>
        </p:nvSpPr>
        <p:spPr>
          <a:xfrm>
            <a:off x="10320661" y="6291937"/>
            <a:ext cx="19539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X" sz="24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highlight>
                  <a:srgbClr val="000000"/>
                </a:highlight>
                <a:latin typeface="Apple Chancery" panose="03020702040506060504" pitchFamily="66" charset="-79"/>
                <a:cs typeface="Apple Chancery" panose="03020702040506060504" pitchFamily="66" charset="-79"/>
              </a:rPr>
              <a:t>Cristina Piña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F7FBB0-D9F5-A44D-9E7D-F47C075AD028}"/>
              </a:ext>
            </a:extLst>
          </p:cNvPr>
          <p:cNvSpPr txBox="1"/>
          <p:nvPr/>
        </p:nvSpPr>
        <p:spPr>
          <a:xfrm>
            <a:off x="2162705" y="1850234"/>
            <a:ext cx="40777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X" sz="5400" dirty="0">
                <a:latin typeface="Apple Chancery" panose="03020702040506060504" pitchFamily="66" charset="-79"/>
                <a:cs typeface="Apple Chancery" panose="03020702040506060504" pitchFamily="66" charset="-79"/>
              </a:rPr>
              <a:t>Producción: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A03770-9AC4-5041-AB94-3338CA43D28F}"/>
              </a:ext>
            </a:extLst>
          </p:cNvPr>
          <p:cNvSpPr txBox="1"/>
          <p:nvPr/>
        </p:nvSpPr>
        <p:spPr>
          <a:xfrm>
            <a:off x="742042" y="2967335"/>
            <a:ext cx="65114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X" sz="5400" dirty="0"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</a:effectLst>
                <a:latin typeface="Apple Chancery" panose="03020702040506060504" pitchFamily="66" charset="-79"/>
                <a:cs typeface="Apple Chancery" panose="03020702040506060504" pitchFamily="66" charset="-79"/>
              </a:rPr>
              <a:t>Fernanda G. Manzur</a:t>
            </a:r>
          </a:p>
        </p:txBody>
      </p:sp>
    </p:spTree>
    <p:extLst>
      <p:ext uri="{BB962C8B-B14F-4D97-AF65-F5344CB8AC3E}">
        <p14:creationId xmlns:p14="http://schemas.microsoft.com/office/powerpoint/2010/main" val="106791182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2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7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build="allAtOnce"/>
      <p:bldP spid="7" grpId="0"/>
      <p:bldP spid="13" grpId="1"/>
      <p:bldP spid="5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75th Annual Santa Barbara International Orchid Show | Morning Ag Clips">
            <a:extLst>
              <a:ext uri="{FF2B5EF4-FFF2-40B4-BE49-F238E27FC236}">
                <a16:creationId xmlns:a16="http://schemas.microsoft.com/office/drawing/2014/main" id="{2C567BD7-D22A-6943-AE4B-5FB6B9078D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7224" y="-67236"/>
            <a:ext cx="12586448" cy="6992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EDFF47-263E-E64D-9B5C-4F0A95CFAE90}"/>
              </a:ext>
            </a:extLst>
          </p:cNvPr>
          <p:cNvSpPr txBox="1"/>
          <p:nvPr/>
        </p:nvSpPr>
        <p:spPr>
          <a:xfrm>
            <a:off x="2807432" y="1292924"/>
            <a:ext cx="63246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3600" dirty="0">
                <a:solidFill>
                  <a:schemeClr val="bg1">
                    <a:lumMod val="95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pple Chancery" panose="03020702040506060504" pitchFamily="66" charset="-79"/>
                <a:cs typeface="Apple Chancery" panose="03020702040506060504" pitchFamily="66" charset="-79"/>
              </a:rPr>
              <a:t>Enrique y Anette Medresh</a:t>
            </a:r>
          </a:p>
          <a:p>
            <a:pPr algn="ctr"/>
            <a:r>
              <a:rPr lang="en-MX" sz="3600" dirty="0">
                <a:solidFill>
                  <a:schemeClr val="bg1">
                    <a:lumMod val="95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pple Chancery" panose="03020702040506060504" pitchFamily="66" charset="-79"/>
                <a:cs typeface="Apple Chancery" panose="03020702040506060504" pitchFamily="66" charset="-79"/>
              </a:rPr>
              <a:t>Sonia Gary</a:t>
            </a:r>
          </a:p>
          <a:p>
            <a:pPr algn="ctr"/>
            <a:r>
              <a:rPr lang="en-MX" sz="3600" dirty="0">
                <a:solidFill>
                  <a:schemeClr val="bg1">
                    <a:lumMod val="95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pple Chancery" panose="03020702040506060504" pitchFamily="66" charset="-79"/>
                <a:cs typeface="Apple Chancery" panose="03020702040506060504" pitchFamily="66" charset="-79"/>
              </a:rPr>
              <a:t>Albert Cohen</a:t>
            </a:r>
          </a:p>
          <a:p>
            <a:pPr algn="ctr"/>
            <a:r>
              <a:rPr lang="en-MX" sz="3600" dirty="0">
                <a:solidFill>
                  <a:schemeClr val="bg1">
                    <a:lumMod val="95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pple Chancery" panose="03020702040506060504" pitchFamily="66" charset="-79"/>
                <a:cs typeface="Apple Chancery" panose="03020702040506060504" pitchFamily="66" charset="-79"/>
              </a:rPr>
              <a:t>Aaron y Becky Pier</a:t>
            </a:r>
          </a:p>
          <a:p>
            <a:pPr algn="ctr"/>
            <a:r>
              <a:rPr lang="en-MX" sz="3600" dirty="0">
                <a:solidFill>
                  <a:schemeClr val="bg1">
                    <a:lumMod val="95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pple Chancery" panose="03020702040506060504" pitchFamily="66" charset="-79"/>
                <a:cs typeface="Apple Chancery" panose="03020702040506060504" pitchFamily="66" charset="-79"/>
              </a:rPr>
              <a:t>Mauricio Liora Pier</a:t>
            </a:r>
          </a:p>
          <a:p>
            <a:pPr algn="ctr"/>
            <a:r>
              <a:rPr lang="en-MX" sz="3600" dirty="0">
                <a:solidFill>
                  <a:schemeClr val="bg1">
                    <a:lumMod val="95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pple Chancery" panose="03020702040506060504" pitchFamily="66" charset="-79"/>
                <a:cs typeface="Apple Chancery" panose="03020702040506060504" pitchFamily="66" charset="-79"/>
              </a:rPr>
              <a:t>Diana y Tedy Myslabodski</a:t>
            </a:r>
          </a:p>
          <a:p>
            <a:pPr algn="ctr"/>
            <a:r>
              <a:rPr lang="en-MX" sz="3600" dirty="0">
                <a:solidFill>
                  <a:schemeClr val="bg1">
                    <a:lumMod val="95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pple Chancery" panose="03020702040506060504" pitchFamily="66" charset="-79"/>
                <a:cs typeface="Apple Chancery" panose="03020702040506060504" pitchFamily="66" charset="-79"/>
              </a:rPr>
              <a:t>Avishay e Illana Fligelman</a:t>
            </a:r>
          </a:p>
          <a:p>
            <a:pPr algn="ctr"/>
            <a:r>
              <a:rPr lang="en-MX" sz="3600" dirty="0">
                <a:solidFill>
                  <a:schemeClr val="bg1">
                    <a:lumMod val="95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pple Chancery" panose="03020702040506060504" pitchFamily="66" charset="-79"/>
                <a:cs typeface="Apple Chancery" panose="03020702040506060504" pitchFamily="66" charset="-79"/>
              </a:rPr>
              <a:t>Jacobo y Miriam Wapinski</a:t>
            </a:r>
          </a:p>
          <a:p>
            <a:pPr algn="ctr"/>
            <a:r>
              <a:rPr lang="en-MX" sz="3600" dirty="0">
                <a:solidFill>
                  <a:schemeClr val="bg1">
                    <a:lumMod val="95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pple Chancery" panose="03020702040506060504" pitchFamily="66" charset="-79"/>
                <a:cs typeface="Apple Chancery" panose="03020702040506060504" pitchFamily="66" charset="-79"/>
              </a:rPr>
              <a:t>Jaime y Magui Cohen</a:t>
            </a:r>
          </a:p>
          <a:p>
            <a:pPr algn="ctr"/>
            <a:r>
              <a:rPr lang="en-MX" sz="3600" dirty="0">
                <a:solidFill>
                  <a:schemeClr val="bg1">
                    <a:lumMod val="95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pple Chancery" panose="03020702040506060504" pitchFamily="66" charset="-79"/>
                <a:cs typeface="Apple Chancery" panose="03020702040506060504" pitchFamily="66" charset="-79"/>
              </a:rPr>
              <a:t>Moishe House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70234D-0804-2148-B009-C6AC529403FD}"/>
              </a:ext>
            </a:extLst>
          </p:cNvPr>
          <p:cNvSpPr txBox="1"/>
          <p:nvPr/>
        </p:nvSpPr>
        <p:spPr>
          <a:xfrm>
            <a:off x="2899320" y="860547"/>
            <a:ext cx="7539317" cy="1015663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r>
              <a:rPr lang="en-MX" sz="6000" dirty="0">
                <a:solidFill>
                  <a:schemeClr val="bg1">
                    <a:lumMod val="95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pple Chancery" panose="03020702040506060504" pitchFamily="66" charset="-79"/>
                <a:cs typeface="Apple Chancery" panose="03020702040506060504" pitchFamily="66" charset="-79"/>
              </a:rPr>
              <a:t>Productores Asociados</a:t>
            </a:r>
          </a:p>
        </p:txBody>
      </p:sp>
    </p:spTree>
    <p:extLst>
      <p:ext uri="{BB962C8B-B14F-4D97-AF65-F5344CB8AC3E}">
        <p14:creationId xmlns:p14="http://schemas.microsoft.com/office/powerpoint/2010/main" val="2057310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688</TotalTime>
  <Words>150</Words>
  <Application>Microsoft Macintosh PowerPoint</Application>
  <PresentationFormat>Widescreen</PresentationFormat>
  <Paragraphs>42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Apple Chancery</vt:lpstr>
      <vt:lpstr>Apple Chancery</vt:lpstr>
      <vt:lpstr>Arial</vt:lpstr>
      <vt:lpstr>Arial Rounded MT Bold</vt:lpstr>
      <vt:lpstr>Calibri</vt:lpstr>
      <vt:lpstr>Calibri Light</vt:lpstr>
      <vt:lpstr>Gabriola</vt:lpstr>
      <vt:lpstr>Office Theme</vt:lpstr>
      <vt:lpstr>ES URGENTE QUE VEAS LAS FLORES MÁS EXÓTICAS DEL MUNDO ANTES DE MORIR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 URGENTE QUE VEAS LAS FLORES MÁS EXÓTICAS DEL MUNDO ANTES DE MORIR</dc:title>
  <dc:creator>Jeronimo Quintana Alos</dc:creator>
  <cp:lastModifiedBy>Jeronimo Quintana Alos</cp:lastModifiedBy>
  <cp:revision>17</cp:revision>
  <dcterms:created xsi:type="dcterms:W3CDTF">2021-08-05T04:29:15Z</dcterms:created>
  <dcterms:modified xsi:type="dcterms:W3CDTF">2021-08-28T01:17:36Z</dcterms:modified>
</cp:coreProperties>
</file>